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123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CA4FC-121E-4643-BCFC-5281B69480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DFE2EC-8A05-4533-B32B-1EC95365EB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128895-39E6-406F-A00A-5EC6213AB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1410-67F1-4DB7-A3AF-1AB76F2DEBC1}" type="datetimeFigureOut">
              <a:rPr lang="en-US" smtClean="0"/>
              <a:t>8/30/2022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65F09-9F7B-4792-BD9A-C88CF82C7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394955-7863-4F5A-A2F5-452C96194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3D0A6-9E51-41B0-B4DD-7BF3CA42D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422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E8D54-91FA-47FD-AE6B-6B024D67D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D36F7-B8CB-4A38-B78E-97E4A5AB3A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2C276-EAD6-42B6-820F-80B6D7C41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1410-67F1-4DB7-A3AF-1AB76F2DEBC1}" type="datetimeFigureOut">
              <a:rPr lang="en-US" smtClean="0"/>
              <a:t>8/30/2022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5D39E-C4CB-4434-98A6-D51A0A631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4D8F83-49C7-4135-AE1B-A045B7643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3D0A6-9E51-41B0-B4DD-7BF3CA42D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04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FE661-3FE8-4953-826D-DD4B4DD3F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68286-BD26-4626-9A80-0675ED6F97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3E957-49A9-453E-AE72-2854E829B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1410-67F1-4DB7-A3AF-1AB76F2DEBC1}" type="datetimeFigureOut">
              <a:rPr lang="en-US" smtClean="0"/>
              <a:t>8/30/2022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18EFC-ED61-4EC2-B1D8-C1C7C63AF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1DE79-E20E-45D3-8724-975555D2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3D0A6-9E51-41B0-B4DD-7BF3CA42D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761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BCF16-AD4E-4656-913A-45C57F782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129A6-5E9F-4020-95F2-5755CA3AEC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A59822-13B6-4192-8932-F16409D0A6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047D60-BC96-4194-95ED-F22C0F0E7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1410-67F1-4DB7-A3AF-1AB76F2DEBC1}" type="datetimeFigureOut">
              <a:rPr lang="en-US" smtClean="0"/>
              <a:t>8/30/2022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4F81C3-EE74-46F4-B04A-A78E0D6E7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822F06-3298-4861-B967-EFB1C4417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3D0A6-9E51-41B0-B4DD-7BF3CA42D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409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8BBFD-C50C-41C9-B8C9-E2BA5EDA6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1ECAA4-973C-43BE-93D2-5E82FDDF0F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442959-2833-4F7A-B523-C87E2DE70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E80C94-9789-4FFE-B1D6-E04AA71324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B3E28D-EA14-4F1E-84C7-07AA369AB8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9BB02D-829F-43E6-8E7E-8908E0CDA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1410-67F1-4DB7-A3AF-1AB76F2DEBC1}" type="datetimeFigureOut">
              <a:rPr lang="en-US" smtClean="0"/>
              <a:t>8/30/2022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EB1496-BFF3-40E2-8D80-AA6410D6E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F3E6DA-9C1E-4B8F-A77B-17F429879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3D0A6-9E51-41B0-B4DD-7BF3CA42D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789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6367A-CC2A-4DA5-8218-5EDAA1CA0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6EC508-5579-4E4B-AE22-CC692E760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1410-67F1-4DB7-A3AF-1AB76F2DEBC1}" type="datetimeFigureOut">
              <a:rPr lang="en-US" smtClean="0"/>
              <a:t>8/30/2022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C6D736-D708-4BF8-A09F-AF5FAB4B0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8F5541-7C78-407B-836F-3DAC34E28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3D0A6-9E51-41B0-B4DD-7BF3CA42D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440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31978E-5D90-4FA8-B479-20654BCEC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1410-67F1-4DB7-A3AF-1AB76F2DEBC1}" type="datetimeFigureOut">
              <a:rPr lang="en-US" smtClean="0"/>
              <a:t>8/30/2022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064F60-BBDD-4582-9623-A3C997A24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E27F41-9733-4018-B577-2BE036282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3D0A6-9E51-41B0-B4DD-7BF3CA42D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082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7CE2C-F2C5-44C3-8803-A503442C4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3B8-F497-401E-93F8-5BEE81949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7A73AC-71EC-4586-AA2A-622E4A8CC7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55662D-92B4-4219-A4DA-77C4DD00B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1410-67F1-4DB7-A3AF-1AB76F2DEBC1}" type="datetimeFigureOut">
              <a:rPr lang="en-US" smtClean="0"/>
              <a:t>8/30/2022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AD1A99-E50B-4516-A888-F27458945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F6B03A-1768-415C-93B5-97E408C1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3D0A6-9E51-41B0-B4DD-7BF3CA42D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213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10BB9-917C-420B-A9E2-87A363A8C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EC890D-BDA1-42B8-BA13-EAB755E7BC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13FDF1-18B4-4887-8E48-04E3A0096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42B9D-7200-4470-92AB-4916C8E0D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1410-67F1-4DB7-A3AF-1AB76F2DEBC1}" type="datetimeFigureOut">
              <a:rPr lang="en-US" smtClean="0"/>
              <a:t>8/30/2022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574AF5-0C84-4542-9F9D-93D320A9A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674C20-D3E0-4B3B-B5B3-BA5F0F77E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3D0A6-9E51-41B0-B4DD-7BF3CA42D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419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07920-1D97-40FD-82D0-4D35F5F3F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0D4423-4EED-4F6F-B05E-8A5FBB0DB0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782BB5-EE05-4B2D-89E4-E1BB93774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1410-67F1-4DB7-A3AF-1AB76F2DEBC1}" type="datetimeFigureOut">
              <a:rPr lang="en-US" smtClean="0"/>
              <a:t>8/30/2022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3B4F53-14DF-478D-834A-43CAEBC5A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9DF69-303C-4FAB-B2A0-F17A93460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3D0A6-9E51-41B0-B4DD-7BF3CA42D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68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45CAC-1AF3-47FD-8373-1556303FD4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433F76-EEDD-4439-8193-2C162D30DC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DEF65-D8D9-46BB-B9BA-5749AD0BD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1410-67F1-4DB7-A3AF-1AB76F2DEBC1}" type="datetimeFigureOut">
              <a:rPr lang="en-US" smtClean="0"/>
              <a:t>8/30/2022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4A0581-51C7-45DD-AB3A-FA115C936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E5728-FA8B-4F27-A0F6-AC5D0307C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3D0A6-9E51-41B0-B4DD-7BF3CA42D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617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A2E23B-4F8D-403C-A8F9-6C3848628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927FE9-4FFC-4852-B54F-3FD35ED359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7A8367-5F55-433D-9BC8-D9C172FB9C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F1410-67F1-4DB7-A3AF-1AB76F2DEBC1}" type="datetimeFigureOut">
              <a:rPr lang="en-US" smtClean="0"/>
              <a:t>8/30/2022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2C4F0-F286-4D99-BC1A-0D131DD9F6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51060-143A-4BBC-945E-B2E75C5AB3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E3D0A6-9E51-41B0-B4DD-7BF3CA42D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222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8A7E1AB4-02F3-4481-807E-1805F0117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8618572"/>
              </p:ext>
            </p:extLst>
          </p:nvPr>
        </p:nvGraphicFramePr>
        <p:xfrm>
          <a:off x="2032000" y="719666"/>
          <a:ext cx="8128000" cy="283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3021814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123613050"/>
                    </a:ext>
                  </a:extLst>
                </a:gridCol>
              </a:tblGrid>
              <a:tr h="1283795"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81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96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9737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6271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sarper</dc:creator>
  <cp:lastModifiedBy>sarper</cp:lastModifiedBy>
  <cp:revision>2</cp:revision>
  <dcterms:created xsi:type="dcterms:W3CDTF">2022-08-30T07:04:41Z</dcterms:created>
  <dcterms:modified xsi:type="dcterms:W3CDTF">2022-08-30T11:15:10Z</dcterms:modified>
</cp:coreProperties>
</file>